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26" r:id="rId1"/>
  </p:sldMasterIdLst>
  <p:sldIdLst>
    <p:sldId id="263" r:id="rId2"/>
    <p:sldId id="261" r:id="rId3"/>
    <p:sldId id="257" r:id="rId4"/>
    <p:sldId id="260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4" d="100"/>
          <a:sy n="84" d="100"/>
        </p:scale>
        <p:origin x="9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5923F103-BC34-4FE4-A40E-EDDEECFDA5D0}" type="datetimeFigureOut">
              <a:rPr lang="en-US" smtClean="0"/>
              <a:pPr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128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999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3560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65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tion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542667" y="466306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2668" y="176821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8" y="1956376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3767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5089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4186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39165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4150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631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079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 userDrawn="1"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4267790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443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0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266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60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493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722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BE451C3-0FF4-47C4-B829-773ADF60F88C}" type="datetimeFigureOut">
              <a:rPr lang="en-US" smtClean="0"/>
              <a:t>10/24/2015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7380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7" r:id="rId1"/>
    <p:sldLayoutId id="2147483928" r:id="rId2"/>
    <p:sldLayoutId id="2147483929" r:id="rId3"/>
    <p:sldLayoutId id="2147483930" r:id="rId4"/>
    <p:sldLayoutId id="2147483931" r:id="rId5"/>
    <p:sldLayoutId id="2147483932" r:id="rId6"/>
    <p:sldLayoutId id="2147483933" r:id="rId7"/>
    <p:sldLayoutId id="2147483934" r:id="rId8"/>
    <p:sldLayoutId id="2147483935" r:id="rId9"/>
    <p:sldLayoutId id="2147483936" r:id="rId10"/>
    <p:sldLayoutId id="2147483937" r:id="rId11"/>
    <p:sldLayoutId id="2147483938" r:id="rId12"/>
    <p:sldLayoutId id="2147483944" r:id="rId13"/>
    <p:sldLayoutId id="2147483939" r:id="rId14"/>
    <p:sldLayoutId id="2147483940" r:id="rId15"/>
    <p:sldLayoutId id="2147483941" r:id="rId16"/>
    <p:sldLayoutId id="2147483942" r:id="rId17"/>
    <p:sldLayoutId id="2147483943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5"/>
          <p:cNvSpPr txBox="1">
            <a:spLocks/>
          </p:cNvSpPr>
          <p:nvPr/>
        </p:nvSpPr>
        <p:spPr>
          <a:xfrm>
            <a:off x="1030288" y="264003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cap="none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What’s next?</a:t>
            </a:r>
            <a:endParaRPr lang="en-US" b="1" cap="non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itle 5"/>
          <p:cNvSpPr txBox="1">
            <a:spLocks/>
          </p:cNvSpPr>
          <p:nvPr/>
        </p:nvSpPr>
        <p:spPr>
          <a:xfrm>
            <a:off x="1030288" y="2175344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cap="none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DevOps Tools</a:t>
            </a:r>
            <a:endParaRPr lang="en-US" sz="2800" cap="non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itle 5"/>
          <p:cNvSpPr txBox="1">
            <a:spLocks/>
          </p:cNvSpPr>
          <p:nvPr/>
        </p:nvSpPr>
        <p:spPr>
          <a:xfrm>
            <a:off x="1030287" y="3104727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cap="none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Benefits </a:t>
            </a:r>
            <a:r>
              <a:rPr lang="en-US" sz="2800" cap="none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 DevOps</a:t>
            </a:r>
            <a:endParaRPr lang="en-US" sz="2800" cap="non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21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3171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7137" y="2218268"/>
            <a:ext cx="7197726" cy="2421464"/>
          </a:xfrm>
        </p:spPr>
        <p:txBody>
          <a:bodyPr anchor="ctr"/>
          <a:lstStyle/>
          <a:p>
            <a:pPr algn="ctr"/>
            <a:r>
              <a:rPr lang="en-US" b="1" cap="none" dirty="0" smtClean="0"/>
              <a:t>Introduction</a:t>
            </a:r>
            <a:endParaRPr lang="en-US" b="1" cap="none" dirty="0"/>
          </a:p>
        </p:txBody>
      </p:sp>
    </p:spTree>
    <p:extLst>
      <p:ext uri="{BB962C8B-B14F-4D97-AF65-F5344CB8AC3E}">
        <p14:creationId xmlns:p14="http://schemas.microsoft.com/office/powerpoint/2010/main" val="253923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0801" y="2057401"/>
            <a:ext cx="9550399" cy="2743199"/>
          </a:xfrm>
        </p:spPr>
        <p:txBody>
          <a:bodyPr/>
          <a:lstStyle/>
          <a:p>
            <a:pPr algn="ctr"/>
            <a:r>
              <a:rPr lang="en-US" dirty="0" smtClean="0"/>
              <a:t>“Who </a:t>
            </a:r>
            <a:r>
              <a:rPr lang="en-US" dirty="0"/>
              <a:t>picks a tool unsuited to a task should not complain if it does no more than cut the hand that holds it</a:t>
            </a:r>
            <a:r>
              <a:rPr lang="en-US" dirty="0" smtClean="0"/>
              <a:t>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88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30288" y="2700867"/>
            <a:ext cx="10131425" cy="1456267"/>
          </a:xfrm>
        </p:spPr>
        <p:txBody>
          <a:bodyPr/>
          <a:lstStyle/>
          <a:p>
            <a:pPr algn="ctr"/>
            <a:r>
              <a:rPr lang="en-US" b="1" cap="none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 endorsements!</a:t>
            </a:r>
            <a:endParaRPr lang="en-US" b="1" cap="non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itle 5"/>
          <p:cNvSpPr txBox="1">
            <a:spLocks/>
          </p:cNvSpPr>
          <p:nvPr/>
        </p:nvSpPr>
        <p:spPr>
          <a:xfrm>
            <a:off x="1030288" y="2175344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cap="none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Unbiased and not affiliated.</a:t>
            </a:r>
            <a:endParaRPr lang="en-US" sz="2800" cap="non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itle 5"/>
          <p:cNvSpPr txBox="1">
            <a:spLocks/>
          </p:cNvSpPr>
          <p:nvPr/>
        </p:nvSpPr>
        <p:spPr>
          <a:xfrm>
            <a:off x="1030287" y="3104727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cap="none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Each to his own.</a:t>
            </a:r>
            <a:endParaRPr lang="en-US" sz="2800" cap="non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028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3171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30288" y="2700867"/>
            <a:ext cx="10131425" cy="1456267"/>
          </a:xfrm>
        </p:spPr>
        <p:txBody>
          <a:bodyPr/>
          <a:lstStyle/>
          <a:p>
            <a:pPr algn="ctr"/>
            <a:r>
              <a:rPr lang="en-US" b="1" cap="none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Team knows the best!</a:t>
            </a:r>
            <a:endParaRPr lang="en-US" b="1" cap="non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itle 5"/>
          <p:cNvSpPr txBox="1">
            <a:spLocks/>
          </p:cNvSpPr>
          <p:nvPr/>
        </p:nvSpPr>
        <p:spPr>
          <a:xfrm>
            <a:off x="1030288" y="2175344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cap="none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Talk to your team.</a:t>
            </a:r>
            <a:endParaRPr lang="en-US" sz="2800" cap="non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itle 5"/>
          <p:cNvSpPr txBox="1">
            <a:spLocks/>
          </p:cNvSpPr>
          <p:nvPr/>
        </p:nvSpPr>
        <p:spPr>
          <a:xfrm>
            <a:off x="1030287" y="3104727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cap="none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Keep an open ear.</a:t>
            </a:r>
            <a:endParaRPr lang="en-US" sz="2800" cap="none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11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3171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6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4" grpId="0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142</TotalTime>
  <Words>62</Words>
  <Application>Microsoft Office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Open Sans</vt:lpstr>
      <vt:lpstr>Celestial</vt:lpstr>
      <vt:lpstr>PowerPoint Presentation</vt:lpstr>
      <vt:lpstr>Introduction</vt:lpstr>
      <vt:lpstr>“Who picks a tool unsuited to a task should not complain if it does no more than cut the hand that holds it.”</vt:lpstr>
      <vt:lpstr>No endorsements!</vt:lpstr>
      <vt:lpstr>Team knows the best!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Akshat Goel</dc:creator>
  <cp:lastModifiedBy>Akshat Goel</cp:lastModifiedBy>
  <cp:revision>37</cp:revision>
  <dcterms:created xsi:type="dcterms:W3CDTF">2015-10-02T13:18:30Z</dcterms:created>
  <dcterms:modified xsi:type="dcterms:W3CDTF">2015-10-24T13:35:47Z</dcterms:modified>
</cp:coreProperties>
</file>

<file path=docProps/thumbnail.jpeg>
</file>